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6845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6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педиатр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6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Патронажные </a:t>
            </a:r>
            <a:r>
              <a:rPr lang="ru-RU" sz="6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</a:t>
            </a:r>
            <a:r>
              <a:rPr lang="ru-RU" sz="6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сестры</a:t>
            </a:r>
            <a:endParaRPr lang="ru-RU" sz="65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65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Акушерки</a:t>
            </a:r>
            <a:endParaRPr lang="ru-RU" sz="65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/>
              <a:t>По </a:t>
            </a:r>
            <a:r>
              <a:rPr lang="ru-RU" sz="2900" b="1" dirty="0"/>
              <a:t>всем вопросам обращаться в отдел кадров </a:t>
            </a:r>
            <a:r>
              <a:rPr lang="ru-RU" sz="2900" b="1" dirty="0" smtClean="0"/>
              <a:t>: </a:t>
            </a:r>
          </a:p>
          <a:p>
            <a:pPr marL="0" indent="0">
              <a:buNone/>
            </a:pPr>
            <a:r>
              <a:rPr lang="ru-RU" sz="2900" b="1" dirty="0" smtClean="0"/>
              <a:t> 8 (7212) 32-88-69</a:t>
            </a:r>
          </a:p>
          <a:p>
            <a:pPr marL="0" indent="0">
              <a:buNone/>
            </a:pPr>
            <a:r>
              <a:rPr lang="ru-RU" sz="2900" b="1" dirty="0"/>
              <a:t>8-708 759 3926 </a:t>
            </a:r>
            <a:r>
              <a:rPr lang="ru-RU" sz="2900" b="1" dirty="0" smtClean="0"/>
              <a:t>– </a:t>
            </a:r>
            <a:r>
              <a:rPr lang="ru-RU" sz="2900" b="1" dirty="0" err="1" smtClean="0"/>
              <a:t>Алибек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Асылбекович</a:t>
            </a:r>
            <a:r>
              <a:rPr lang="ru-RU" sz="2900" b="1" dirty="0" smtClean="0"/>
              <a:t> </a:t>
            </a:r>
            <a:endParaRPr lang="ru-RU" sz="2900" dirty="0"/>
          </a:p>
          <a:p>
            <a:pPr marL="0" indent="0">
              <a:buNone/>
            </a:pPr>
            <a:r>
              <a:rPr lang="ru-RU" sz="2900" b="1" dirty="0"/>
              <a:t>Адрес: г. Караганда, ул. </a:t>
            </a:r>
            <a:r>
              <a:rPr lang="ru-RU" sz="2900" b="1" dirty="0" err="1"/>
              <a:t>Ардак</a:t>
            </a:r>
            <a:r>
              <a:rPr lang="ru-RU" sz="2900" b="1" dirty="0"/>
              <a:t>, строение 1., кабинет </a:t>
            </a:r>
            <a:r>
              <a:rPr lang="ru-RU" sz="2900" b="1" dirty="0" smtClean="0"/>
              <a:t>405, </a:t>
            </a:r>
            <a:r>
              <a:rPr lang="ru-RU" sz="2900" b="1" dirty="0"/>
              <a:t>4 этаж.</a:t>
            </a:r>
            <a:endParaRPr lang="ru-RU" sz="2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3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КГП «Поликлиника № 2» города Караганды» УЗКО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требуются: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4" name="Рисунок 3" descr="C:\Users\Пльзватель-4\Desktop\кардиолог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877272"/>
            <a:ext cx="1453140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1245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211</TotalTime>
  <Words>45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 В КГП «Поликлиника № 2» города Караганды» УЗКО требуются: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 КГП «Поликлиника № 2» города Караганды» УЗКО требуются:  </dc:title>
  <dc:creator>Пользователь-4</dc:creator>
  <cp:lastModifiedBy>Kab405-1</cp:lastModifiedBy>
  <cp:revision>26</cp:revision>
  <cp:lastPrinted>2024-06-17T11:38:21Z</cp:lastPrinted>
  <dcterms:created xsi:type="dcterms:W3CDTF">2024-03-06T07:40:25Z</dcterms:created>
  <dcterms:modified xsi:type="dcterms:W3CDTF">2025-08-11T06:41:28Z</dcterms:modified>
</cp:coreProperties>
</file>